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4" r:id="rId2"/>
    <p:sldId id="256" r:id="rId3"/>
    <p:sldId id="278" r:id="rId4"/>
    <p:sldId id="279" r:id="rId5"/>
    <p:sldId id="273" r:id="rId6"/>
    <p:sldId id="285" r:id="rId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705B8-25E9-481A-961A-4FBACA4BDCD7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29A16-FD60-4A85-AA66-D26C087AA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864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86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209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3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387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881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7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53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48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101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22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19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4D520-9760-44F7-BB36-78926048A868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2A2B9-8045-4E33-A8CC-CA4FCC3196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87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5.jpe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26" Type="http://schemas.openxmlformats.org/officeDocument/2006/relationships/image" Target="../media/image27.pn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5" Type="http://schemas.openxmlformats.org/officeDocument/2006/relationships/image" Target="../media/image24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9.pn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Relationship Id="rId27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9142914" cy="6857999"/>
            <a:chOff x="0" y="0"/>
            <a:chExt cx="10692130" cy="676846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692130" cy="6768465"/>
            </a:xfrm>
            <a:custGeom>
              <a:avLst/>
              <a:gdLst/>
              <a:ahLst/>
              <a:cxnLst/>
              <a:rect l="l" t="t" r="r" b="b"/>
              <a:pathLst>
                <a:path w="10692130" h="6768465">
                  <a:moveTo>
                    <a:pt x="10691996" y="6768000"/>
                  </a:moveTo>
                  <a:lnTo>
                    <a:pt x="0" y="6768000"/>
                  </a:lnTo>
                  <a:lnTo>
                    <a:pt x="0" y="0"/>
                  </a:lnTo>
                  <a:lnTo>
                    <a:pt x="10691996" y="0"/>
                  </a:lnTo>
                  <a:lnTo>
                    <a:pt x="10691996" y="6768000"/>
                  </a:lnTo>
                </a:path>
              </a:pathLst>
            </a:custGeom>
            <a:ln w="3175">
              <a:solidFill>
                <a:srgbClr val="BBBD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928090" y="4103230"/>
              <a:ext cx="307414" cy="4714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39080" y="4602949"/>
              <a:ext cx="540104" cy="42545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96027" y="6081035"/>
              <a:ext cx="544503" cy="3262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44080" y="2971159"/>
              <a:ext cx="331448" cy="930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01735" y="5379703"/>
              <a:ext cx="564418" cy="17461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64572" y="2897723"/>
              <a:ext cx="397500" cy="38913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820741" y="1580573"/>
              <a:ext cx="430018" cy="33409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79363" y="3869473"/>
              <a:ext cx="510275" cy="61876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830159" y="1844881"/>
              <a:ext cx="357764" cy="35777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055187" y="810031"/>
              <a:ext cx="582103" cy="75309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993218" y="5196038"/>
              <a:ext cx="580094" cy="5067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34753" y="3289114"/>
              <a:ext cx="399867" cy="43359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76582" y="227285"/>
              <a:ext cx="505075" cy="39565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84312" y="1654082"/>
              <a:ext cx="253093" cy="21951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85135" y="2330962"/>
              <a:ext cx="255737" cy="29695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42086" y="4006274"/>
              <a:ext cx="265974" cy="28746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19082" y="2338316"/>
              <a:ext cx="691995" cy="61865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164675" y="782510"/>
              <a:ext cx="215349" cy="25033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75714" y="1312748"/>
              <a:ext cx="361201" cy="43706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22933" y="2248938"/>
              <a:ext cx="470969" cy="48741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915378" y="3406906"/>
              <a:ext cx="400861" cy="24590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84552" y="1168536"/>
              <a:ext cx="185102" cy="200418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572339" y="1959847"/>
              <a:ext cx="291350" cy="30509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235811" y="365175"/>
              <a:ext cx="3686175" cy="1629410"/>
            </a:xfrm>
            <a:custGeom>
              <a:avLst/>
              <a:gdLst/>
              <a:ahLst/>
              <a:cxnLst/>
              <a:rect l="l" t="t" r="r" b="b"/>
              <a:pathLst>
                <a:path w="3686175" h="1629410">
                  <a:moveTo>
                    <a:pt x="0" y="238764"/>
                  </a:moveTo>
                  <a:lnTo>
                    <a:pt x="1288022" y="252419"/>
                  </a:lnTo>
                  <a:lnTo>
                    <a:pt x="1351648" y="254152"/>
                  </a:lnTo>
                  <a:lnTo>
                    <a:pt x="1413509" y="257936"/>
                  </a:lnTo>
                  <a:lnTo>
                    <a:pt x="1473586" y="263703"/>
                  </a:lnTo>
                  <a:lnTo>
                    <a:pt x="1531864" y="271382"/>
                  </a:lnTo>
                  <a:lnTo>
                    <a:pt x="1588322" y="280902"/>
                  </a:lnTo>
                  <a:lnTo>
                    <a:pt x="1642945" y="292195"/>
                  </a:lnTo>
                  <a:lnTo>
                    <a:pt x="1695713" y="305190"/>
                  </a:lnTo>
                  <a:lnTo>
                    <a:pt x="1746609" y="319818"/>
                  </a:lnTo>
                  <a:lnTo>
                    <a:pt x="1795615" y="336008"/>
                  </a:lnTo>
                  <a:lnTo>
                    <a:pt x="1842714" y="353690"/>
                  </a:lnTo>
                  <a:lnTo>
                    <a:pt x="1887887" y="372795"/>
                  </a:lnTo>
                  <a:lnTo>
                    <a:pt x="1931117" y="393252"/>
                  </a:lnTo>
                  <a:lnTo>
                    <a:pt x="1972386" y="414992"/>
                  </a:lnTo>
                  <a:lnTo>
                    <a:pt x="2011676" y="437945"/>
                  </a:lnTo>
                  <a:lnTo>
                    <a:pt x="2048969" y="462041"/>
                  </a:lnTo>
                  <a:lnTo>
                    <a:pt x="2084248" y="487210"/>
                  </a:lnTo>
                  <a:lnTo>
                    <a:pt x="2117494" y="513382"/>
                  </a:lnTo>
                  <a:lnTo>
                    <a:pt x="2148690" y="540487"/>
                  </a:lnTo>
                  <a:lnTo>
                    <a:pt x="2177817" y="568455"/>
                  </a:lnTo>
                  <a:lnTo>
                    <a:pt x="2204859" y="597216"/>
                  </a:lnTo>
                  <a:lnTo>
                    <a:pt x="2234303" y="632415"/>
                  </a:lnTo>
                  <a:lnTo>
                    <a:pt x="2260328" y="668043"/>
                  </a:lnTo>
                  <a:lnTo>
                    <a:pt x="2283028" y="704007"/>
                  </a:lnTo>
                  <a:lnTo>
                    <a:pt x="2302497" y="740216"/>
                  </a:lnTo>
                  <a:lnTo>
                    <a:pt x="2318827" y="776576"/>
                  </a:lnTo>
                  <a:lnTo>
                    <a:pt x="2332114" y="812995"/>
                  </a:lnTo>
                  <a:lnTo>
                    <a:pt x="2349927" y="885641"/>
                  </a:lnTo>
                  <a:lnTo>
                    <a:pt x="2356685" y="957415"/>
                  </a:lnTo>
                  <a:lnTo>
                    <a:pt x="2353137" y="1027576"/>
                  </a:lnTo>
                  <a:lnTo>
                    <a:pt x="2340030" y="1095386"/>
                  </a:lnTo>
                  <a:lnTo>
                    <a:pt x="2318112" y="1160104"/>
                  </a:lnTo>
                  <a:lnTo>
                    <a:pt x="2288133" y="1220991"/>
                  </a:lnTo>
                  <a:lnTo>
                    <a:pt x="2250841" y="1277307"/>
                  </a:lnTo>
                  <a:lnTo>
                    <a:pt x="2206983" y="1328313"/>
                  </a:lnTo>
                  <a:lnTo>
                    <a:pt x="2157308" y="1373270"/>
                  </a:lnTo>
                  <a:lnTo>
                    <a:pt x="2102565" y="1411438"/>
                  </a:lnTo>
                  <a:lnTo>
                    <a:pt x="2043502" y="1442076"/>
                  </a:lnTo>
                  <a:lnTo>
                    <a:pt x="1980867" y="1464446"/>
                  </a:lnTo>
                  <a:lnTo>
                    <a:pt x="1915409" y="1477808"/>
                  </a:lnTo>
                  <a:lnTo>
                    <a:pt x="1847876" y="1481423"/>
                  </a:lnTo>
                  <a:lnTo>
                    <a:pt x="1779015" y="1474550"/>
                  </a:lnTo>
                  <a:lnTo>
                    <a:pt x="1709577" y="1456451"/>
                  </a:lnTo>
                  <a:lnTo>
                    <a:pt x="1640308" y="1426385"/>
                  </a:lnTo>
                  <a:lnTo>
                    <a:pt x="1605971" y="1406634"/>
                  </a:lnTo>
                  <a:lnTo>
                    <a:pt x="1571957" y="1383614"/>
                  </a:lnTo>
                  <a:lnTo>
                    <a:pt x="1539245" y="1357198"/>
                  </a:lnTo>
                  <a:lnTo>
                    <a:pt x="1508824" y="1327493"/>
                  </a:lnTo>
                  <a:lnTo>
                    <a:pt x="1480761" y="1294719"/>
                  </a:lnTo>
                  <a:lnTo>
                    <a:pt x="1455119" y="1259095"/>
                  </a:lnTo>
                  <a:lnTo>
                    <a:pt x="1431962" y="1220843"/>
                  </a:lnTo>
                  <a:lnTo>
                    <a:pt x="1411357" y="1180182"/>
                  </a:lnTo>
                  <a:lnTo>
                    <a:pt x="1393366" y="1137334"/>
                  </a:lnTo>
                  <a:lnTo>
                    <a:pt x="1378055" y="1092517"/>
                  </a:lnTo>
                  <a:lnTo>
                    <a:pt x="1365488" y="1045953"/>
                  </a:lnTo>
                  <a:lnTo>
                    <a:pt x="1355730" y="997862"/>
                  </a:lnTo>
                  <a:lnTo>
                    <a:pt x="1348845" y="948465"/>
                  </a:lnTo>
                  <a:lnTo>
                    <a:pt x="1344899" y="897980"/>
                  </a:lnTo>
                  <a:lnTo>
                    <a:pt x="1343955" y="846630"/>
                  </a:lnTo>
                  <a:lnTo>
                    <a:pt x="1346078" y="794634"/>
                  </a:lnTo>
                  <a:lnTo>
                    <a:pt x="1351332" y="742212"/>
                  </a:lnTo>
                  <a:lnTo>
                    <a:pt x="1359783" y="689585"/>
                  </a:lnTo>
                  <a:lnTo>
                    <a:pt x="1371495" y="636974"/>
                  </a:lnTo>
                  <a:lnTo>
                    <a:pt x="1386532" y="584597"/>
                  </a:lnTo>
                  <a:lnTo>
                    <a:pt x="1399800" y="546077"/>
                  </a:lnTo>
                  <a:lnTo>
                    <a:pt x="1414441" y="508962"/>
                  </a:lnTo>
                  <a:lnTo>
                    <a:pt x="1430417" y="473241"/>
                  </a:lnTo>
                  <a:lnTo>
                    <a:pt x="1447691" y="438906"/>
                  </a:lnTo>
                  <a:lnTo>
                    <a:pt x="1485979" y="374352"/>
                  </a:lnTo>
                  <a:lnTo>
                    <a:pt x="1529003" y="315222"/>
                  </a:lnTo>
                  <a:lnTo>
                    <a:pt x="1576460" y="261439"/>
                  </a:lnTo>
                  <a:lnTo>
                    <a:pt x="1628048" y="212924"/>
                  </a:lnTo>
                  <a:lnTo>
                    <a:pt x="1683464" y="169602"/>
                  </a:lnTo>
                  <a:lnTo>
                    <a:pt x="1742406" y="131393"/>
                  </a:lnTo>
                  <a:lnTo>
                    <a:pt x="1804571" y="98220"/>
                  </a:lnTo>
                  <a:lnTo>
                    <a:pt x="1869656" y="70006"/>
                  </a:lnTo>
                  <a:lnTo>
                    <a:pt x="1937360" y="46673"/>
                  </a:lnTo>
                  <a:lnTo>
                    <a:pt x="2007378" y="28144"/>
                  </a:lnTo>
                  <a:lnTo>
                    <a:pt x="2079410" y="14341"/>
                  </a:lnTo>
                  <a:lnTo>
                    <a:pt x="2153152" y="5186"/>
                  </a:lnTo>
                  <a:lnTo>
                    <a:pt x="2228301" y="602"/>
                  </a:lnTo>
                  <a:lnTo>
                    <a:pt x="2266309" y="0"/>
                  </a:lnTo>
                  <a:lnTo>
                    <a:pt x="2304556" y="511"/>
                  </a:lnTo>
                  <a:lnTo>
                    <a:pt x="2343003" y="2126"/>
                  </a:lnTo>
                  <a:lnTo>
                    <a:pt x="2381613" y="4835"/>
                  </a:lnTo>
                  <a:lnTo>
                    <a:pt x="2420348" y="8629"/>
                  </a:lnTo>
                  <a:lnTo>
                    <a:pt x="2459170" y="13498"/>
                  </a:lnTo>
                  <a:lnTo>
                    <a:pt x="2498042" y="19432"/>
                  </a:lnTo>
                  <a:lnTo>
                    <a:pt x="2536925" y="26421"/>
                  </a:lnTo>
                  <a:lnTo>
                    <a:pt x="2575781" y="34456"/>
                  </a:lnTo>
                  <a:lnTo>
                    <a:pt x="2614574" y="43527"/>
                  </a:lnTo>
                  <a:lnTo>
                    <a:pt x="2653265" y="53624"/>
                  </a:lnTo>
                  <a:lnTo>
                    <a:pt x="2691816" y="64738"/>
                  </a:lnTo>
                  <a:lnTo>
                    <a:pt x="2730189" y="76859"/>
                  </a:lnTo>
                  <a:lnTo>
                    <a:pt x="2768348" y="89977"/>
                  </a:lnTo>
                  <a:lnTo>
                    <a:pt x="2806252" y="104083"/>
                  </a:lnTo>
                  <a:lnTo>
                    <a:pt x="2843866" y="119166"/>
                  </a:lnTo>
                  <a:lnTo>
                    <a:pt x="2881151" y="135217"/>
                  </a:lnTo>
                  <a:lnTo>
                    <a:pt x="2918070" y="152227"/>
                  </a:lnTo>
                  <a:lnTo>
                    <a:pt x="2954584" y="170186"/>
                  </a:lnTo>
                  <a:lnTo>
                    <a:pt x="2990655" y="189084"/>
                  </a:lnTo>
                  <a:lnTo>
                    <a:pt x="3026247" y="208911"/>
                  </a:lnTo>
                  <a:lnTo>
                    <a:pt x="3061320" y="229657"/>
                  </a:lnTo>
                  <a:lnTo>
                    <a:pt x="3095838" y="251314"/>
                  </a:lnTo>
                  <a:lnTo>
                    <a:pt x="3129763" y="273871"/>
                  </a:lnTo>
                  <a:lnTo>
                    <a:pt x="3163055" y="297318"/>
                  </a:lnTo>
                  <a:lnTo>
                    <a:pt x="3195679" y="321646"/>
                  </a:lnTo>
                  <a:lnTo>
                    <a:pt x="3227596" y="346846"/>
                  </a:lnTo>
                  <a:lnTo>
                    <a:pt x="3258767" y="372906"/>
                  </a:lnTo>
                  <a:lnTo>
                    <a:pt x="3289156" y="399819"/>
                  </a:lnTo>
                  <a:lnTo>
                    <a:pt x="3318725" y="427573"/>
                  </a:lnTo>
                  <a:lnTo>
                    <a:pt x="3347435" y="456160"/>
                  </a:lnTo>
                  <a:lnTo>
                    <a:pt x="3375249" y="485570"/>
                  </a:lnTo>
                  <a:lnTo>
                    <a:pt x="3402129" y="515792"/>
                  </a:lnTo>
                  <a:lnTo>
                    <a:pt x="3428038" y="546818"/>
                  </a:lnTo>
                  <a:lnTo>
                    <a:pt x="3452936" y="578637"/>
                  </a:lnTo>
                  <a:lnTo>
                    <a:pt x="3476788" y="611241"/>
                  </a:lnTo>
                  <a:lnTo>
                    <a:pt x="3499554" y="644618"/>
                  </a:lnTo>
                  <a:lnTo>
                    <a:pt x="3521197" y="678760"/>
                  </a:lnTo>
                  <a:lnTo>
                    <a:pt x="3541679" y="713656"/>
                  </a:lnTo>
                  <a:lnTo>
                    <a:pt x="3560962" y="749298"/>
                  </a:lnTo>
                  <a:lnTo>
                    <a:pt x="3579009" y="785675"/>
                  </a:lnTo>
                  <a:lnTo>
                    <a:pt x="3595782" y="822777"/>
                  </a:lnTo>
                  <a:lnTo>
                    <a:pt x="3611242" y="860596"/>
                  </a:lnTo>
                  <a:lnTo>
                    <a:pt x="3625353" y="899121"/>
                  </a:lnTo>
                  <a:lnTo>
                    <a:pt x="3638076" y="938342"/>
                  </a:lnTo>
                  <a:lnTo>
                    <a:pt x="3649373" y="978251"/>
                  </a:lnTo>
                  <a:lnTo>
                    <a:pt x="3659206" y="1018836"/>
                  </a:lnTo>
                  <a:lnTo>
                    <a:pt x="3667539" y="1060089"/>
                  </a:lnTo>
                  <a:lnTo>
                    <a:pt x="3675389" y="1109157"/>
                  </a:lnTo>
                  <a:lnTo>
                    <a:pt x="3681078" y="1158266"/>
                  </a:lnTo>
                  <a:lnTo>
                    <a:pt x="3684575" y="1207313"/>
                  </a:lnTo>
                  <a:lnTo>
                    <a:pt x="3685851" y="1256195"/>
                  </a:lnTo>
                  <a:lnTo>
                    <a:pt x="3684877" y="1304807"/>
                  </a:lnTo>
                  <a:lnTo>
                    <a:pt x="3681624" y="1353047"/>
                  </a:lnTo>
                  <a:lnTo>
                    <a:pt x="3676061" y="1400811"/>
                  </a:lnTo>
                  <a:lnTo>
                    <a:pt x="3668160" y="1447996"/>
                  </a:lnTo>
                  <a:lnTo>
                    <a:pt x="3657891" y="1494496"/>
                  </a:lnTo>
                  <a:lnTo>
                    <a:pt x="3645225" y="1540210"/>
                  </a:lnTo>
                  <a:lnTo>
                    <a:pt x="3630131" y="1585034"/>
                  </a:lnTo>
                  <a:lnTo>
                    <a:pt x="3612582" y="1628864"/>
                  </a:lnTo>
                </a:path>
              </a:pathLst>
            </a:custGeom>
            <a:ln w="17999">
              <a:solidFill>
                <a:srgbClr val="0049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09298" y="417415"/>
              <a:ext cx="340360" cy="296545"/>
            </a:xfrm>
            <a:custGeom>
              <a:avLst/>
              <a:gdLst/>
              <a:ahLst/>
              <a:cxnLst/>
              <a:rect l="l" t="t" r="r" b="b"/>
              <a:pathLst>
                <a:path w="340360" h="296545">
                  <a:moveTo>
                    <a:pt x="274332" y="282956"/>
                  </a:moveTo>
                  <a:lnTo>
                    <a:pt x="273558" y="279107"/>
                  </a:lnTo>
                  <a:lnTo>
                    <a:pt x="242062" y="177444"/>
                  </a:lnTo>
                  <a:lnTo>
                    <a:pt x="2540" y="172059"/>
                  </a:lnTo>
                  <a:lnTo>
                    <a:pt x="114769" y="229311"/>
                  </a:lnTo>
                  <a:lnTo>
                    <a:pt x="198107" y="270649"/>
                  </a:lnTo>
                  <a:lnTo>
                    <a:pt x="250024" y="294132"/>
                  </a:lnTo>
                  <a:lnTo>
                    <a:pt x="267055" y="296265"/>
                  </a:lnTo>
                  <a:lnTo>
                    <a:pt x="273659" y="290601"/>
                  </a:lnTo>
                  <a:lnTo>
                    <a:pt x="274332" y="282956"/>
                  </a:lnTo>
                  <a:close/>
                </a:path>
                <a:path w="340360" h="296545">
                  <a:moveTo>
                    <a:pt x="335521" y="5448"/>
                  </a:moveTo>
                  <a:lnTo>
                    <a:pt x="330835" y="1295"/>
                  </a:lnTo>
                  <a:lnTo>
                    <a:pt x="324434" y="0"/>
                  </a:lnTo>
                  <a:lnTo>
                    <a:pt x="313664" y="139"/>
                  </a:lnTo>
                  <a:lnTo>
                    <a:pt x="304444" y="2476"/>
                  </a:lnTo>
                  <a:lnTo>
                    <a:pt x="296341" y="6134"/>
                  </a:lnTo>
                  <a:lnTo>
                    <a:pt x="0" y="170751"/>
                  </a:lnTo>
                  <a:lnTo>
                    <a:pt x="2324" y="171970"/>
                  </a:lnTo>
                  <a:lnTo>
                    <a:pt x="288429" y="84201"/>
                  </a:lnTo>
                  <a:lnTo>
                    <a:pt x="322376" y="37084"/>
                  </a:lnTo>
                  <a:lnTo>
                    <a:pt x="335521" y="5448"/>
                  </a:lnTo>
                  <a:close/>
                </a:path>
                <a:path w="340360" h="296545">
                  <a:moveTo>
                    <a:pt x="336219" y="225348"/>
                  </a:moveTo>
                  <a:lnTo>
                    <a:pt x="247396" y="180162"/>
                  </a:lnTo>
                  <a:lnTo>
                    <a:pt x="260146" y="219951"/>
                  </a:lnTo>
                  <a:lnTo>
                    <a:pt x="336219" y="225348"/>
                  </a:lnTo>
                  <a:close/>
                </a:path>
                <a:path w="340360" h="296545">
                  <a:moveTo>
                    <a:pt x="339788" y="218884"/>
                  </a:moveTo>
                  <a:lnTo>
                    <a:pt x="295719" y="99352"/>
                  </a:lnTo>
                  <a:lnTo>
                    <a:pt x="42748" y="166522"/>
                  </a:lnTo>
                  <a:lnTo>
                    <a:pt x="239712" y="168160"/>
                  </a:lnTo>
                  <a:lnTo>
                    <a:pt x="339788" y="218884"/>
                  </a:lnTo>
                  <a:close/>
                </a:path>
              </a:pathLst>
            </a:custGeom>
            <a:solidFill>
              <a:srgbClr val="0049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2596" y="5505458"/>
              <a:ext cx="1405404" cy="468155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5826815"/>
              <a:ext cx="8945245" cy="576580"/>
            </a:xfrm>
            <a:custGeom>
              <a:avLst/>
              <a:gdLst/>
              <a:ahLst/>
              <a:cxnLst/>
              <a:rect l="l" t="t" r="r" b="b"/>
              <a:pathLst>
                <a:path w="8945245" h="576579">
                  <a:moveTo>
                    <a:pt x="0" y="576475"/>
                  </a:moveTo>
                  <a:lnTo>
                    <a:pt x="8036610" y="576475"/>
                  </a:lnTo>
                  <a:lnTo>
                    <a:pt x="8126686" y="559416"/>
                  </a:lnTo>
                  <a:lnTo>
                    <a:pt x="8337955" y="505509"/>
                  </a:lnTo>
                  <a:lnTo>
                    <a:pt x="8581979" y="410657"/>
                  </a:lnTo>
                  <a:lnTo>
                    <a:pt x="8770320" y="270766"/>
                  </a:lnTo>
                  <a:lnTo>
                    <a:pt x="8871312" y="136336"/>
                  </a:lnTo>
                  <a:lnTo>
                    <a:pt x="8923173" y="53496"/>
                  </a:lnTo>
                  <a:lnTo>
                    <a:pt x="8942280" y="11599"/>
                  </a:lnTo>
                  <a:lnTo>
                    <a:pt x="8945010" y="0"/>
                  </a:lnTo>
                </a:path>
              </a:pathLst>
            </a:custGeom>
            <a:ln w="17999">
              <a:solidFill>
                <a:srgbClr val="0049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92935" y="254808"/>
            <a:ext cx="69714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ПРОФИЛЬНЫЕ ОБРАЗОВАТЕЛЬНЫЕ</a:t>
            </a:r>
          </a:p>
          <a:p>
            <a:r>
              <a:rPr lang="ru-RU" sz="32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ПРОГРАММЫ</a:t>
            </a:r>
            <a:endParaRPr lang="ru-RU" sz="3200" b="1" dirty="0">
              <a:solidFill>
                <a:srgbClr val="01386E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3241" y="1822718"/>
            <a:ext cx="6971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Объём – 72 часа</a:t>
            </a:r>
            <a:endParaRPr lang="ru-RU" sz="2800" b="1" dirty="0">
              <a:solidFill>
                <a:srgbClr val="01386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5" name="Picture 2" descr="C:\Users\Derugin\Desktop\yEOmDzk9eiE.jpg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1"/>
          <a:stretch/>
        </p:blipFill>
        <p:spPr bwMode="auto">
          <a:xfrm>
            <a:off x="28198" y="2277578"/>
            <a:ext cx="9086518" cy="388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9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ексей\Desktop\Импульс_слайды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56937" y="1412776"/>
            <a:ext cx="4179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Образовательные программы</a:t>
            </a:r>
            <a:endParaRPr lang="ru-RU" sz="2000" b="1" u="sng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102234"/>
              </p:ext>
            </p:extLst>
          </p:nvPr>
        </p:nvGraphicFramePr>
        <p:xfrm>
          <a:off x="1298808" y="1988840"/>
          <a:ext cx="6552726" cy="325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1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37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entury Gothic" panose="020B0502020202020204" pitchFamily="34" charset="0"/>
                        </a:rPr>
                        <a:t>Профиль</a:t>
                      </a:r>
                      <a:endParaRPr lang="ru-RU" sz="14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entury Gothic" panose="020B0502020202020204" pitchFamily="34" charset="0"/>
                        </a:rPr>
                        <a:t>Время занятий</a:t>
                      </a:r>
                      <a:endParaRPr lang="ru-RU" sz="14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entury Gothic" panose="020B0502020202020204" pitchFamily="34" charset="0"/>
                        </a:rPr>
                        <a:t>Куратор</a:t>
                      </a:r>
                      <a:endParaRPr lang="ru-RU" sz="14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234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Школьные службы примирения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09:00 – 11:00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Дерюгин Алексей Сергеевич, 89124866440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110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Олимпийская</a:t>
                      </a:r>
                      <a:r>
                        <a:rPr lang="ru-RU" sz="1300" b="1" baseline="0" dirty="0" smtClean="0">
                          <a:latin typeface="Century Gothic" panose="020B0502020202020204" pitchFamily="34" charset="0"/>
                        </a:rPr>
                        <a:t> сборная: перезагрузка*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11:00 – 13:00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Лобанова Елена Сергеевна, 89082647737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234">
                <a:tc>
                  <a:txBody>
                    <a:bodyPr/>
                    <a:lstStyle/>
                    <a:p>
                      <a:r>
                        <a:rPr lang="en-US" sz="1300" b="1" dirty="0" smtClean="0">
                          <a:latin typeface="Century Gothic" panose="020B0502020202020204" pitchFamily="34" charset="0"/>
                        </a:rPr>
                        <a:t>ART</a:t>
                      </a:r>
                      <a:r>
                        <a:rPr lang="ru-RU" sz="1300" b="1" dirty="0" err="1" smtClean="0">
                          <a:latin typeface="Century Gothic" panose="020B0502020202020204" pitchFamily="34" charset="0"/>
                        </a:rPr>
                        <a:t>исты</a:t>
                      </a:r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:</a:t>
                      </a:r>
                      <a:r>
                        <a:rPr lang="ru-RU" sz="1300" b="1" baseline="0" dirty="0" smtClean="0">
                          <a:latin typeface="Century Gothic" panose="020B0502020202020204" pitchFamily="34" charset="0"/>
                        </a:rPr>
                        <a:t> театр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11:00 – 13:00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Попова Елена Михайловна, 89194718878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234">
                <a:tc>
                  <a:txBody>
                    <a:bodyPr/>
                    <a:lstStyle/>
                    <a:p>
                      <a:r>
                        <a:rPr lang="ru-RU" sz="1300" b="1" dirty="0" err="1" smtClean="0">
                          <a:latin typeface="Century Gothic" panose="020B0502020202020204" pitchFamily="34" charset="0"/>
                        </a:rPr>
                        <a:t>Юнпресс</a:t>
                      </a:r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 – Пермский район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13:00 – 15:00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err="1" smtClean="0">
                          <a:latin typeface="Century Gothic" panose="020B0502020202020204" pitchFamily="34" charset="0"/>
                        </a:rPr>
                        <a:t>Холстинина</a:t>
                      </a:r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 Вера Владимировна, 89504580496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234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Юные инспекторы дорог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15:00 – 17:00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Дерюгин Алексей Сергеевич, 89124866440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234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Поколение твоего времени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17:00 – 19:00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err="1" smtClean="0">
                          <a:latin typeface="Century Gothic" panose="020B0502020202020204" pitchFamily="34" charset="0"/>
                        </a:rPr>
                        <a:t>Винокурова</a:t>
                      </a:r>
                      <a:r>
                        <a:rPr lang="ru-RU" sz="1300" b="1" dirty="0" smtClean="0">
                          <a:latin typeface="Century Gothic" panose="020B0502020202020204" pitchFamily="34" charset="0"/>
                        </a:rPr>
                        <a:t> Галина Сергеевна, 89963230528</a:t>
                      </a:r>
                      <a:endParaRPr lang="ru-RU" sz="13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74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9142914" cy="6857357"/>
            <a:chOff x="0" y="0"/>
            <a:chExt cx="10692130" cy="676846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692130" cy="6768465"/>
            </a:xfrm>
            <a:custGeom>
              <a:avLst/>
              <a:gdLst/>
              <a:ahLst/>
              <a:cxnLst/>
              <a:rect l="l" t="t" r="r" b="b"/>
              <a:pathLst>
                <a:path w="10692130" h="6768465">
                  <a:moveTo>
                    <a:pt x="10691996" y="6768000"/>
                  </a:moveTo>
                  <a:lnTo>
                    <a:pt x="0" y="6768000"/>
                  </a:lnTo>
                  <a:lnTo>
                    <a:pt x="0" y="0"/>
                  </a:lnTo>
                  <a:lnTo>
                    <a:pt x="10691996" y="0"/>
                  </a:lnTo>
                  <a:lnTo>
                    <a:pt x="10691996" y="6768000"/>
                  </a:lnTo>
                </a:path>
              </a:pathLst>
            </a:custGeom>
            <a:ln w="3175">
              <a:solidFill>
                <a:srgbClr val="BBBD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928090" y="4103230"/>
              <a:ext cx="307414" cy="4714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39080" y="4602949"/>
              <a:ext cx="540104" cy="42545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96027" y="6081035"/>
              <a:ext cx="544503" cy="3262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44080" y="2971159"/>
              <a:ext cx="331448" cy="930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01735" y="5379703"/>
              <a:ext cx="564418" cy="17461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64572" y="2897723"/>
              <a:ext cx="397500" cy="38913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820741" y="1580573"/>
              <a:ext cx="430018" cy="33409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79363" y="3869473"/>
              <a:ext cx="510275" cy="61876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830159" y="1844881"/>
              <a:ext cx="357764" cy="35777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055187" y="810031"/>
              <a:ext cx="582103" cy="75309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993218" y="5196038"/>
              <a:ext cx="580094" cy="5067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34753" y="3289114"/>
              <a:ext cx="399867" cy="43359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76582" y="227285"/>
              <a:ext cx="505075" cy="39565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84312" y="1654082"/>
              <a:ext cx="253093" cy="21951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85135" y="2330962"/>
              <a:ext cx="255737" cy="29695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42086" y="4006274"/>
              <a:ext cx="265974" cy="28746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19082" y="2338316"/>
              <a:ext cx="691995" cy="61865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164675" y="782510"/>
              <a:ext cx="215349" cy="25033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75714" y="1312748"/>
              <a:ext cx="361201" cy="43706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22933" y="2248938"/>
              <a:ext cx="470969" cy="48741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915378" y="3406906"/>
              <a:ext cx="400861" cy="24590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84552" y="1168536"/>
              <a:ext cx="185102" cy="200418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572339" y="1959847"/>
              <a:ext cx="291350" cy="30509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235811" y="365175"/>
              <a:ext cx="3686175" cy="1629410"/>
            </a:xfrm>
            <a:custGeom>
              <a:avLst/>
              <a:gdLst/>
              <a:ahLst/>
              <a:cxnLst/>
              <a:rect l="l" t="t" r="r" b="b"/>
              <a:pathLst>
                <a:path w="3686175" h="1629410">
                  <a:moveTo>
                    <a:pt x="0" y="238764"/>
                  </a:moveTo>
                  <a:lnTo>
                    <a:pt x="1288022" y="252419"/>
                  </a:lnTo>
                  <a:lnTo>
                    <a:pt x="1351648" y="254152"/>
                  </a:lnTo>
                  <a:lnTo>
                    <a:pt x="1413509" y="257936"/>
                  </a:lnTo>
                  <a:lnTo>
                    <a:pt x="1473586" y="263703"/>
                  </a:lnTo>
                  <a:lnTo>
                    <a:pt x="1531864" y="271382"/>
                  </a:lnTo>
                  <a:lnTo>
                    <a:pt x="1588322" y="280902"/>
                  </a:lnTo>
                  <a:lnTo>
                    <a:pt x="1642945" y="292195"/>
                  </a:lnTo>
                  <a:lnTo>
                    <a:pt x="1695713" y="305190"/>
                  </a:lnTo>
                  <a:lnTo>
                    <a:pt x="1746609" y="319818"/>
                  </a:lnTo>
                  <a:lnTo>
                    <a:pt x="1795615" y="336008"/>
                  </a:lnTo>
                  <a:lnTo>
                    <a:pt x="1842714" y="353690"/>
                  </a:lnTo>
                  <a:lnTo>
                    <a:pt x="1887887" y="372795"/>
                  </a:lnTo>
                  <a:lnTo>
                    <a:pt x="1931117" y="393252"/>
                  </a:lnTo>
                  <a:lnTo>
                    <a:pt x="1972386" y="414992"/>
                  </a:lnTo>
                  <a:lnTo>
                    <a:pt x="2011676" y="437945"/>
                  </a:lnTo>
                  <a:lnTo>
                    <a:pt x="2048969" y="462041"/>
                  </a:lnTo>
                  <a:lnTo>
                    <a:pt x="2084248" y="487210"/>
                  </a:lnTo>
                  <a:lnTo>
                    <a:pt x="2117494" y="513382"/>
                  </a:lnTo>
                  <a:lnTo>
                    <a:pt x="2148690" y="540487"/>
                  </a:lnTo>
                  <a:lnTo>
                    <a:pt x="2177817" y="568455"/>
                  </a:lnTo>
                  <a:lnTo>
                    <a:pt x="2204859" y="597216"/>
                  </a:lnTo>
                  <a:lnTo>
                    <a:pt x="2234303" y="632415"/>
                  </a:lnTo>
                  <a:lnTo>
                    <a:pt x="2260328" y="668043"/>
                  </a:lnTo>
                  <a:lnTo>
                    <a:pt x="2283028" y="704007"/>
                  </a:lnTo>
                  <a:lnTo>
                    <a:pt x="2302497" y="740216"/>
                  </a:lnTo>
                  <a:lnTo>
                    <a:pt x="2318827" y="776576"/>
                  </a:lnTo>
                  <a:lnTo>
                    <a:pt x="2332114" y="812995"/>
                  </a:lnTo>
                  <a:lnTo>
                    <a:pt x="2349927" y="885641"/>
                  </a:lnTo>
                  <a:lnTo>
                    <a:pt x="2356685" y="957415"/>
                  </a:lnTo>
                  <a:lnTo>
                    <a:pt x="2353137" y="1027576"/>
                  </a:lnTo>
                  <a:lnTo>
                    <a:pt x="2340030" y="1095386"/>
                  </a:lnTo>
                  <a:lnTo>
                    <a:pt x="2318112" y="1160104"/>
                  </a:lnTo>
                  <a:lnTo>
                    <a:pt x="2288133" y="1220991"/>
                  </a:lnTo>
                  <a:lnTo>
                    <a:pt x="2250841" y="1277307"/>
                  </a:lnTo>
                  <a:lnTo>
                    <a:pt x="2206983" y="1328313"/>
                  </a:lnTo>
                  <a:lnTo>
                    <a:pt x="2157308" y="1373270"/>
                  </a:lnTo>
                  <a:lnTo>
                    <a:pt x="2102565" y="1411438"/>
                  </a:lnTo>
                  <a:lnTo>
                    <a:pt x="2043502" y="1442076"/>
                  </a:lnTo>
                  <a:lnTo>
                    <a:pt x="1980867" y="1464446"/>
                  </a:lnTo>
                  <a:lnTo>
                    <a:pt x="1915409" y="1477808"/>
                  </a:lnTo>
                  <a:lnTo>
                    <a:pt x="1847876" y="1481423"/>
                  </a:lnTo>
                  <a:lnTo>
                    <a:pt x="1779015" y="1474550"/>
                  </a:lnTo>
                  <a:lnTo>
                    <a:pt x="1709577" y="1456451"/>
                  </a:lnTo>
                  <a:lnTo>
                    <a:pt x="1640308" y="1426385"/>
                  </a:lnTo>
                  <a:lnTo>
                    <a:pt x="1605971" y="1406634"/>
                  </a:lnTo>
                  <a:lnTo>
                    <a:pt x="1571957" y="1383614"/>
                  </a:lnTo>
                  <a:lnTo>
                    <a:pt x="1539245" y="1357198"/>
                  </a:lnTo>
                  <a:lnTo>
                    <a:pt x="1508824" y="1327493"/>
                  </a:lnTo>
                  <a:lnTo>
                    <a:pt x="1480761" y="1294719"/>
                  </a:lnTo>
                  <a:lnTo>
                    <a:pt x="1455119" y="1259095"/>
                  </a:lnTo>
                  <a:lnTo>
                    <a:pt x="1431962" y="1220843"/>
                  </a:lnTo>
                  <a:lnTo>
                    <a:pt x="1411357" y="1180182"/>
                  </a:lnTo>
                  <a:lnTo>
                    <a:pt x="1393366" y="1137334"/>
                  </a:lnTo>
                  <a:lnTo>
                    <a:pt x="1378055" y="1092517"/>
                  </a:lnTo>
                  <a:lnTo>
                    <a:pt x="1365488" y="1045953"/>
                  </a:lnTo>
                  <a:lnTo>
                    <a:pt x="1355730" y="997862"/>
                  </a:lnTo>
                  <a:lnTo>
                    <a:pt x="1348845" y="948465"/>
                  </a:lnTo>
                  <a:lnTo>
                    <a:pt x="1344899" y="897980"/>
                  </a:lnTo>
                  <a:lnTo>
                    <a:pt x="1343955" y="846630"/>
                  </a:lnTo>
                  <a:lnTo>
                    <a:pt x="1346078" y="794634"/>
                  </a:lnTo>
                  <a:lnTo>
                    <a:pt x="1351332" y="742212"/>
                  </a:lnTo>
                  <a:lnTo>
                    <a:pt x="1359783" y="689585"/>
                  </a:lnTo>
                  <a:lnTo>
                    <a:pt x="1371495" y="636974"/>
                  </a:lnTo>
                  <a:lnTo>
                    <a:pt x="1386532" y="584597"/>
                  </a:lnTo>
                  <a:lnTo>
                    <a:pt x="1399800" y="546077"/>
                  </a:lnTo>
                  <a:lnTo>
                    <a:pt x="1414441" y="508962"/>
                  </a:lnTo>
                  <a:lnTo>
                    <a:pt x="1430417" y="473241"/>
                  </a:lnTo>
                  <a:lnTo>
                    <a:pt x="1447691" y="438906"/>
                  </a:lnTo>
                  <a:lnTo>
                    <a:pt x="1485979" y="374352"/>
                  </a:lnTo>
                  <a:lnTo>
                    <a:pt x="1529003" y="315222"/>
                  </a:lnTo>
                  <a:lnTo>
                    <a:pt x="1576460" y="261439"/>
                  </a:lnTo>
                  <a:lnTo>
                    <a:pt x="1628048" y="212924"/>
                  </a:lnTo>
                  <a:lnTo>
                    <a:pt x="1683464" y="169602"/>
                  </a:lnTo>
                  <a:lnTo>
                    <a:pt x="1742406" y="131393"/>
                  </a:lnTo>
                  <a:lnTo>
                    <a:pt x="1804571" y="98220"/>
                  </a:lnTo>
                  <a:lnTo>
                    <a:pt x="1869656" y="70006"/>
                  </a:lnTo>
                  <a:lnTo>
                    <a:pt x="1937360" y="46673"/>
                  </a:lnTo>
                  <a:lnTo>
                    <a:pt x="2007378" y="28144"/>
                  </a:lnTo>
                  <a:lnTo>
                    <a:pt x="2079410" y="14341"/>
                  </a:lnTo>
                  <a:lnTo>
                    <a:pt x="2153152" y="5186"/>
                  </a:lnTo>
                  <a:lnTo>
                    <a:pt x="2228301" y="602"/>
                  </a:lnTo>
                  <a:lnTo>
                    <a:pt x="2266309" y="0"/>
                  </a:lnTo>
                  <a:lnTo>
                    <a:pt x="2304556" y="511"/>
                  </a:lnTo>
                  <a:lnTo>
                    <a:pt x="2343003" y="2126"/>
                  </a:lnTo>
                  <a:lnTo>
                    <a:pt x="2381613" y="4835"/>
                  </a:lnTo>
                  <a:lnTo>
                    <a:pt x="2420348" y="8629"/>
                  </a:lnTo>
                  <a:lnTo>
                    <a:pt x="2459170" y="13498"/>
                  </a:lnTo>
                  <a:lnTo>
                    <a:pt x="2498042" y="19432"/>
                  </a:lnTo>
                  <a:lnTo>
                    <a:pt x="2536925" y="26421"/>
                  </a:lnTo>
                  <a:lnTo>
                    <a:pt x="2575781" y="34456"/>
                  </a:lnTo>
                  <a:lnTo>
                    <a:pt x="2614574" y="43527"/>
                  </a:lnTo>
                  <a:lnTo>
                    <a:pt x="2653265" y="53624"/>
                  </a:lnTo>
                  <a:lnTo>
                    <a:pt x="2691816" y="64738"/>
                  </a:lnTo>
                  <a:lnTo>
                    <a:pt x="2730189" y="76859"/>
                  </a:lnTo>
                  <a:lnTo>
                    <a:pt x="2768348" y="89977"/>
                  </a:lnTo>
                  <a:lnTo>
                    <a:pt x="2806252" y="104083"/>
                  </a:lnTo>
                  <a:lnTo>
                    <a:pt x="2843866" y="119166"/>
                  </a:lnTo>
                  <a:lnTo>
                    <a:pt x="2881151" y="135217"/>
                  </a:lnTo>
                  <a:lnTo>
                    <a:pt x="2918070" y="152227"/>
                  </a:lnTo>
                  <a:lnTo>
                    <a:pt x="2954584" y="170186"/>
                  </a:lnTo>
                  <a:lnTo>
                    <a:pt x="2990655" y="189084"/>
                  </a:lnTo>
                  <a:lnTo>
                    <a:pt x="3026247" y="208911"/>
                  </a:lnTo>
                  <a:lnTo>
                    <a:pt x="3061320" y="229657"/>
                  </a:lnTo>
                  <a:lnTo>
                    <a:pt x="3095838" y="251314"/>
                  </a:lnTo>
                  <a:lnTo>
                    <a:pt x="3129763" y="273871"/>
                  </a:lnTo>
                  <a:lnTo>
                    <a:pt x="3163055" y="297318"/>
                  </a:lnTo>
                  <a:lnTo>
                    <a:pt x="3195679" y="321646"/>
                  </a:lnTo>
                  <a:lnTo>
                    <a:pt x="3227596" y="346846"/>
                  </a:lnTo>
                  <a:lnTo>
                    <a:pt x="3258767" y="372906"/>
                  </a:lnTo>
                  <a:lnTo>
                    <a:pt x="3289156" y="399819"/>
                  </a:lnTo>
                  <a:lnTo>
                    <a:pt x="3318725" y="427573"/>
                  </a:lnTo>
                  <a:lnTo>
                    <a:pt x="3347435" y="456160"/>
                  </a:lnTo>
                  <a:lnTo>
                    <a:pt x="3375249" y="485570"/>
                  </a:lnTo>
                  <a:lnTo>
                    <a:pt x="3402129" y="515792"/>
                  </a:lnTo>
                  <a:lnTo>
                    <a:pt x="3428038" y="546818"/>
                  </a:lnTo>
                  <a:lnTo>
                    <a:pt x="3452936" y="578637"/>
                  </a:lnTo>
                  <a:lnTo>
                    <a:pt x="3476788" y="611241"/>
                  </a:lnTo>
                  <a:lnTo>
                    <a:pt x="3499554" y="644618"/>
                  </a:lnTo>
                  <a:lnTo>
                    <a:pt x="3521197" y="678760"/>
                  </a:lnTo>
                  <a:lnTo>
                    <a:pt x="3541679" y="713656"/>
                  </a:lnTo>
                  <a:lnTo>
                    <a:pt x="3560962" y="749298"/>
                  </a:lnTo>
                  <a:lnTo>
                    <a:pt x="3579009" y="785675"/>
                  </a:lnTo>
                  <a:lnTo>
                    <a:pt x="3595782" y="822777"/>
                  </a:lnTo>
                  <a:lnTo>
                    <a:pt x="3611242" y="860596"/>
                  </a:lnTo>
                  <a:lnTo>
                    <a:pt x="3625353" y="899121"/>
                  </a:lnTo>
                  <a:lnTo>
                    <a:pt x="3638076" y="938342"/>
                  </a:lnTo>
                  <a:lnTo>
                    <a:pt x="3649373" y="978251"/>
                  </a:lnTo>
                  <a:lnTo>
                    <a:pt x="3659206" y="1018836"/>
                  </a:lnTo>
                  <a:lnTo>
                    <a:pt x="3667539" y="1060089"/>
                  </a:lnTo>
                  <a:lnTo>
                    <a:pt x="3675389" y="1109157"/>
                  </a:lnTo>
                  <a:lnTo>
                    <a:pt x="3681078" y="1158266"/>
                  </a:lnTo>
                  <a:lnTo>
                    <a:pt x="3684575" y="1207313"/>
                  </a:lnTo>
                  <a:lnTo>
                    <a:pt x="3685851" y="1256195"/>
                  </a:lnTo>
                  <a:lnTo>
                    <a:pt x="3684877" y="1304807"/>
                  </a:lnTo>
                  <a:lnTo>
                    <a:pt x="3681624" y="1353047"/>
                  </a:lnTo>
                  <a:lnTo>
                    <a:pt x="3676061" y="1400811"/>
                  </a:lnTo>
                  <a:lnTo>
                    <a:pt x="3668160" y="1447996"/>
                  </a:lnTo>
                  <a:lnTo>
                    <a:pt x="3657891" y="1494496"/>
                  </a:lnTo>
                  <a:lnTo>
                    <a:pt x="3645225" y="1540210"/>
                  </a:lnTo>
                  <a:lnTo>
                    <a:pt x="3630131" y="1585034"/>
                  </a:lnTo>
                  <a:lnTo>
                    <a:pt x="3612582" y="1628864"/>
                  </a:lnTo>
                </a:path>
              </a:pathLst>
            </a:custGeom>
            <a:ln w="17999">
              <a:solidFill>
                <a:srgbClr val="0049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09298" y="417415"/>
              <a:ext cx="340360" cy="296545"/>
            </a:xfrm>
            <a:custGeom>
              <a:avLst/>
              <a:gdLst/>
              <a:ahLst/>
              <a:cxnLst/>
              <a:rect l="l" t="t" r="r" b="b"/>
              <a:pathLst>
                <a:path w="340360" h="296545">
                  <a:moveTo>
                    <a:pt x="274332" y="282956"/>
                  </a:moveTo>
                  <a:lnTo>
                    <a:pt x="273558" y="279107"/>
                  </a:lnTo>
                  <a:lnTo>
                    <a:pt x="242062" y="177444"/>
                  </a:lnTo>
                  <a:lnTo>
                    <a:pt x="2540" y="172059"/>
                  </a:lnTo>
                  <a:lnTo>
                    <a:pt x="114769" y="229311"/>
                  </a:lnTo>
                  <a:lnTo>
                    <a:pt x="198107" y="270649"/>
                  </a:lnTo>
                  <a:lnTo>
                    <a:pt x="250024" y="294132"/>
                  </a:lnTo>
                  <a:lnTo>
                    <a:pt x="267055" y="296265"/>
                  </a:lnTo>
                  <a:lnTo>
                    <a:pt x="273659" y="290601"/>
                  </a:lnTo>
                  <a:lnTo>
                    <a:pt x="274332" y="282956"/>
                  </a:lnTo>
                  <a:close/>
                </a:path>
                <a:path w="340360" h="296545">
                  <a:moveTo>
                    <a:pt x="335521" y="5448"/>
                  </a:moveTo>
                  <a:lnTo>
                    <a:pt x="330835" y="1295"/>
                  </a:lnTo>
                  <a:lnTo>
                    <a:pt x="324434" y="0"/>
                  </a:lnTo>
                  <a:lnTo>
                    <a:pt x="313664" y="139"/>
                  </a:lnTo>
                  <a:lnTo>
                    <a:pt x="304444" y="2476"/>
                  </a:lnTo>
                  <a:lnTo>
                    <a:pt x="296341" y="6134"/>
                  </a:lnTo>
                  <a:lnTo>
                    <a:pt x="0" y="170751"/>
                  </a:lnTo>
                  <a:lnTo>
                    <a:pt x="2324" y="171970"/>
                  </a:lnTo>
                  <a:lnTo>
                    <a:pt x="288429" y="84201"/>
                  </a:lnTo>
                  <a:lnTo>
                    <a:pt x="322376" y="37084"/>
                  </a:lnTo>
                  <a:lnTo>
                    <a:pt x="335521" y="5448"/>
                  </a:lnTo>
                  <a:close/>
                </a:path>
                <a:path w="340360" h="296545">
                  <a:moveTo>
                    <a:pt x="336219" y="225348"/>
                  </a:moveTo>
                  <a:lnTo>
                    <a:pt x="247396" y="180162"/>
                  </a:lnTo>
                  <a:lnTo>
                    <a:pt x="260146" y="219951"/>
                  </a:lnTo>
                  <a:lnTo>
                    <a:pt x="336219" y="225348"/>
                  </a:lnTo>
                  <a:close/>
                </a:path>
                <a:path w="340360" h="296545">
                  <a:moveTo>
                    <a:pt x="339788" y="218884"/>
                  </a:moveTo>
                  <a:lnTo>
                    <a:pt x="295719" y="99352"/>
                  </a:lnTo>
                  <a:lnTo>
                    <a:pt x="42748" y="166522"/>
                  </a:lnTo>
                  <a:lnTo>
                    <a:pt x="239712" y="168160"/>
                  </a:lnTo>
                  <a:lnTo>
                    <a:pt x="339788" y="218884"/>
                  </a:lnTo>
                  <a:close/>
                </a:path>
              </a:pathLst>
            </a:custGeom>
            <a:solidFill>
              <a:srgbClr val="0049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2596" y="5505458"/>
              <a:ext cx="1405404" cy="468155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5826815"/>
              <a:ext cx="8945245" cy="576580"/>
            </a:xfrm>
            <a:custGeom>
              <a:avLst/>
              <a:gdLst/>
              <a:ahLst/>
              <a:cxnLst/>
              <a:rect l="l" t="t" r="r" b="b"/>
              <a:pathLst>
                <a:path w="8945245" h="576579">
                  <a:moveTo>
                    <a:pt x="0" y="576475"/>
                  </a:moveTo>
                  <a:lnTo>
                    <a:pt x="8036610" y="576475"/>
                  </a:lnTo>
                  <a:lnTo>
                    <a:pt x="8126686" y="559416"/>
                  </a:lnTo>
                  <a:lnTo>
                    <a:pt x="8337955" y="505509"/>
                  </a:lnTo>
                  <a:lnTo>
                    <a:pt x="8581979" y="410657"/>
                  </a:lnTo>
                  <a:lnTo>
                    <a:pt x="8770320" y="270766"/>
                  </a:lnTo>
                  <a:lnTo>
                    <a:pt x="8871312" y="136336"/>
                  </a:lnTo>
                  <a:lnTo>
                    <a:pt x="8923173" y="53496"/>
                  </a:lnTo>
                  <a:lnTo>
                    <a:pt x="8942280" y="11599"/>
                  </a:lnTo>
                  <a:lnTo>
                    <a:pt x="8945010" y="0"/>
                  </a:lnTo>
                </a:path>
              </a:pathLst>
            </a:custGeom>
            <a:ln w="17999">
              <a:solidFill>
                <a:srgbClr val="0049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60574" y="2791413"/>
            <a:ext cx="69714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КРАТКОСРОЧНЫЕ КУРСЫ </a:t>
            </a:r>
          </a:p>
          <a:p>
            <a:r>
              <a:rPr lang="ru-RU" sz="32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МАОУДО «ДЮЦ «ИМПУЛЬС» </a:t>
            </a:r>
            <a:endParaRPr lang="ru-RU" sz="3200" b="1" dirty="0">
              <a:solidFill>
                <a:srgbClr val="01386E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7504" y="269731"/>
            <a:ext cx="5459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1386E"/>
                </a:solidFill>
                <a:latin typeface="Century Gothic" panose="020B0502020202020204" pitchFamily="34" charset="0"/>
              </a:rPr>
              <a:t>Дистанционные </a:t>
            </a:r>
            <a:endParaRPr lang="ru-RU" sz="2400" b="1" dirty="0" smtClean="0">
              <a:solidFill>
                <a:srgbClr val="01386E"/>
              </a:solidFill>
              <a:latin typeface="Century Gothic" panose="020B0502020202020204" pitchFamily="34" charset="0"/>
            </a:endParaRPr>
          </a:p>
          <a:p>
            <a:r>
              <a:rPr lang="ru-RU" sz="24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мероприятия для </a:t>
            </a:r>
            <a:r>
              <a:rPr lang="ru-RU" sz="2400" b="1" dirty="0">
                <a:solidFill>
                  <a:srgbClr val="01386E"/>
                </a:solidFill>
                <a:latin typeface="Century Gothic" panose="020B0502020202020204" pitchFamily="34" charset="0"/>
              </a:rPr>
              <a:t>обучающихся </a:t>
            </a:r>
            <a:endParaRPr lang="ru-RU" sz="2400" b="1" dirty="0" smtClean="0">
              <a:solidFill>
                <a:srgbClr val="01386E"/>
              </a:solidFill>
              <a:latin typeface="Century Gothic" panose="020B0502020202020204" pitchFamily="34" charset="0"/>
            </a:endParaRPr>
          </a:p>
          <a:p>
            <a:r>
              <a:rPr lang="ru-RU" sz="24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в каникулярное время</a:t>
            </a:r>
            <a:endParaRPr lang="ru-RU" sz="2400" b="1" dirty="0">
              <a:solidFill>
                <a:srgbClr val="01386E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7144" y="4401792"/>
            <a:ext cx="6971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Объём – 16 часов</a:t>
            </a:r>
            <a:endParaRPr lang="ru-RU" sz="2800" b="1" dirty="0">
              <a:solidFill>
                <a:srgbClr val="01386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76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ексей\Desktop\Импульс_слайды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63489" y="1340768"/>
            <a:ext cx="3166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Краткосрочные курсы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174677"/>
              </p:ext>
            </p:extLst>
          </p:nvPr>
        </p:nvGraphicFramePr>
        <p:xfrm>
          <a:off x="1118786" y="1988840"/>
          <a:ext cx="6912769" cy="3239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86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772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</a:t>
                      </a:r>
                      <a:r>
                        <a:rPr lang="ru-RU" sz="1400" dirty="0" smtClean="0">
                          <a:effectLst/>
                        </a:rPr>
                        <a:t>краткосрочного </a:t>
                      </a:r>
                      <a:r>
                        <a:rPr lang="ru-RU" sz="1400" dirty="0">
                          <a:effectLst/>
                        </a:rPr>
                        <a:t>курса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Возраст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Педагог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«Игры </a:t>
                      </a:r>
                      <a:r>
                        <a:rPr lang="ru-RU" sz="1400" b="1" dirty="0">
                          <a:effectLst/>
                        </a:rPr>
                        <a:t>дома и на даче»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Алтынцева Галина Васильевна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«Бумажный </a:t>
                      </a:r>
                      <a:r>
                        <a:rPr lang="ru-RU" sz="1400" b="1" dirty="0">
                          <a:effectLst/>
                        </a:rPr>
                        <a:t>мир»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8-12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Букирев</a:t>
                      </a:r>
                      <a:r>
                        <a:rPr lang="ru-RU" sz="1200" dirty="0">
                          <a:effectLst/>
                        </a:rPr>
                        <a:t> Илья Владимирович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69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«Программирование игр на </a:t>
                      </a:r>
                      <a:r>
                        <a:rPr lang="ru-RU" sz="1400" b="1" dirty="0" err="1">
                          <a:effectLst/>
                        </a:rPr>
                        <a:t>Scratc</a:t>
                      </a:r>
                      <a:r>
                        <a:rPr lang="en-US" sz="1400" b="1" dirty="0">
                          <a:effectLst/>
                        </a:rPr>
                        <a:t>h</a:t>
                      </a:r>
                      <a:r>
                        <a:rPr lang="ru-RU" sz="1400" b="1" dirty="0">
                          <a:effectLst/>
                        </a:rPr>
                        <a:t>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4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600" dirty="0" smtClean="0">
                          <a:effectLst/>
                        </a:rPr>
                        <a:t>7-14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Варанкин</a:t>
                      </a:r>
                      <a:r>
                        <a:rPr lang="ru-RU" sz="1200" dirty="0">
                          <a:effectLst/>
                        </a:rPr>
                        <a:t> Владимир </a:t>
                      </a:r>
                      <a:r>
                        <a:rPr lang="ru-RU" sz="1200" dirty="0" smtClean="0">
                          <a:effectLst/>
                        </a:rPr>
                        <a:t>Олегович</a:t>
                      </a:r>
                      <a:endParaRPr lang="ru-RU" sz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«Будь звездой»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7-12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Давыдова Венера Фаритовна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«Вокальные онлайн конкурсы»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8-14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Подорова Мария Сергеевна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 «Собери прототип электромобиля»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8-17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Тиванов</a:t>
                      </a:r>
                      <a:r>
                        <a:rPr lang="ru-RU" sz="1200" dirty="0">
                          <a:effectLst/>
                        </a:rPr>
                        <a:t> Владимир Дмитриевич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 «Пленэр»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Чалых Людмила Александровна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3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 «Театр на столе»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7-12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Чубис</a:t>
                      </a:r>
                      <a:r>
                        <a:rPr lang="ru-RU" sz="1200" dirty="0">
                          <a:effectLst/>
                        </a:rPr>
                        <a:t> Светлана Георгиевна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 «Танцы без границ»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7-15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Шипиловская</a:t>
                      </a:r>
                      <a:r>
                        <a:rPr lang="ru-RU" sz="1200" dirty="0">
                          <a:effectLst/>
                        </a:rPr>
                        <a:t> Ирина Андреевна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386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</a:rPr>
                        <a:t>«</a:t>
                      </a:r>
                      <a:r>
                        <a:rPr lang="ru-RU" sz="1400" b="1" dirty="0" err="1">
                          <a:effectLst/>
                        </a:rPr>
                        <a:t>Инфографика</a:t>
                      </a:r>
                      <a:r>
                        <a:rPr lang="ru-RU" sz="1400" b="1" dirty="0">
                          <a:effectLst/>
                        </a:rPr>
                        <a:t>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11-17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Владыкина</a:t>
                      </a:r>
                      <a:r>
                        <a:rPr lang="ru-RU" sz="1200" dirty="0">
                          <a:effectLst/>
                        </a:rPr>
                        <a:t> Кристина Алексеевна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70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9142914" cy="6857357"/>
            <a:chOff x="0" y="0"/>
            <a:chExt cx="10692130" cy="676846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692130" cy="6768465"/>
            </a:xfrm>
            <a:custGeom>
              <a:avLst/>
              <a:gdLst/>
              <a:ahLst/>
              <a:cxnLst/>
              <a:rect l="l" t="t" r="r" b="b"/>
              <a:pathLst>
                <a:path w="10692130" h="6768465">
                  <a:moveTo>
                    <a:pt x="10691996" y="6768000"/>
                  </a:moveTo>
                  <a:lnTo>
                    <a:pt x="0" y="6768000"/>
                  </a:lnTo>
                  <a:lnTo>
                    <a:pt x="0" y="0"/>
                  </a:lnTo>
                  <a:lnTo>
                    <a:pt x="10691996" y="0"/>
                  </a:lnTo>
                  <a:lnTo>
                    <a:pt x="10691996" y="6768000"/>
                  </a:lnTo>
                </a:path>
              </a:pathLst>
            </a:custGeom>
            <a:ln w="3175">
              <a:solidFill>
                <a:srgbClr val="BBBD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928090" y="4103230"/>
              <a:ext cx="307414" cy="4714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39080" y="4602949"/>
              <a:ext cx="540104" cy="42545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96027" y="6081035"/>
              <a:ext cx="544503" cy="3262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44080" y="2971159"/>
              <a:ext cx="331448" cy="930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01735" y="5379703"/>
              <a:ext cx="564418" cy="17461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64572" y="2897723"/>
              <a:ext cx="397500" cy="38913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820741" y="1580573"/>
              <a:ext cx="430018" cy="33409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79363" y="3869473"/>
              <a:ext cx="510275" cy="61876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830159" y="1844881"/>
              <a:ext cx="357764" cy="35777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055187" y="810031"/>
              <a:ext cx="582103" cy="75309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993218" y="5196038"/>
              <a:ext cx="580094" cy="5067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34753" y="3289114"/>
              <a:ext cx="399867" cy="43359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876582" y="227285"/>
              <a:ext cx="505075" cy="39565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84312" y="1654082"/>
              <a:ext cx="253093" cy="21951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85135" y="2330962"/>
              <a:ext cx="255737" cy="29695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42086" y="4006274"/>
              <a:ext cx="265974" cy="28746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19082" y="2338316"/>
              <a:ext cx="691995" cy="61865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164675" y="782510"/>
              <a:ext cx="215349" cy="25033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375714" y="1312748"/>
              <a:ext cx="361201" cy="43706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22933" y="2248938"/>
              <a:ext cx="470969" cy="48741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915378" y="3406906"/>
              <a:ext cx="400861" cy="24590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84552" y="1168536"/>
              <a:ext cx="185102" cy="200418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572339" y="1959847"/>
              <a:ext cx="291350" cy="30509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235811" y="365175"/>
              <a:ext cx="3686175" cy="1629410"/>
            </a:xfrm>
            <a:custGeom>
              <a:avLst/>
              <a:gdLst/>
              <a:ahLst/>
              <a:cxnLst/>
              <a:rect l="l" t="t" r="r" b="b"/>
              <a:pathLst>
                <a:path w="3686175" h="1629410">
                  <a:moveTo>
                    <a:pt x="0" y="238764"/>
                  </a:moveTo>
                  <a:lnTo>
                    <a:pt x="1288022" y="252419"/>
                  </a:lnTo>
                  <a:lnTo>
                    <a:pt x="1351648" y="254152"/>
                  </a:lnTo>
                  <a:lnTo>
                    <a:pt x="1413509" y="257936"/>
                  </a:lnTo>
                  <a:lnTo>
                    <a:pt x="1473586" y="263703"/>
                  </a:lnTo>
                  <a:lnTo>
                    <a:pt x="1531864" y="271382"/>
                  </a:lnTo>
                  <a:lnTo>
                    <a:pt x="1588322" y="280902"/>
                  </a:lnTo>
                  <a:lnTo>
                    <a:pt x="1642945" y="292195"/>
                  </a:lnTo>
                  <a:lnTo>
                    <a:pt x="1695713" y="305190"/>
                  </a:lnTo>
                  <a:lnTo>
                    <a:pt x="1746609" y="319818"/>
                  </a:lnTo>
                  <a:lnTo>
                    <a:pt x="1795615" y="336008"/>
                  </a:lnTo>
                  <a:lnTo>
                    <a:pt x="1842714" y="353690"/>
                  </a:lnTo>
                  <a:lnTo>
                    <a:pt x="1887887" y="372795"/>
                  </a:lnTo>
                  <a:lnTo>
                    <a:pt x="1931117" y="393252"/>
                  </a:lnTo>
                  <a:lnTo>
                    <a:pt x="1972386" y="414992"/>
                  </a:lnTo>
                  <a:lnTo>
                    <a:pt x="2011676" y="437945"/>
                  </a:lnTo>
                  <a:lnTo>
                    <a:pt x="2048969" y="462041"/>
                  </a:lnTo>
                  <a:lnTo>
                    <a:pt x="2084248" y="487210"/>
                  </a:lnTo>
                  <a:lnTo>
                    <a:pt x="2117494" y="513382"/>
                  </a:lnTo>
                  <a:lnTo>
                    <a:pt x="2148690" y="540487"/>
                  </a:lnTo>
                  <a:lnTo>
                    <a:pt x="2177817" y="568455"/>
                  </a:lnTo>
                  <a:lnTo>
                    <a:pt x="2204859" y="597216"/>
                  </a:lnTo>
                  <a:lnTo>
                    <a:pt x="2234303" y="632415"/>
                  </a:lnTo>
                  <a:lnTo>
                    <a:pt x="2260328" y="668043"/>
                  </a:lnTo>
                  <a:lnTo>
                    <a:pt x="2283028" y="704007"/>
                  </a:lnTo>
                  <a:lnTo>
                    <a:pt x="2302497" y="740216"/>
                  </a:lnTo>
                  <a:lnTo>
                    <a:pt x="2318827" y="776576"/>
                  </a:lnTo>
                  <a:lnTo>
                    <a:pt x="2332114" y="812995"/>
                  </a:lnTo>
                  <a:lnTo>
                    <a:pt x="2349927" y="885641"/>
                  </a:lnTo>
                  <a:lnTo>
                    <a:pt x="2356685" y="957415"/>
                  </a:lnTo>
                  <a:lnTo>
                    <a:pt x="2353137" y="1027576"/>
                  </a:lnTo>
                  <a:lnTo>
                    <a:pt x="2340030" y="1095386"/>
                  </a:lnTo>
                  <a:lnTo>
                    <a:pt x="2318112" y="1160104"/>
                  </a:lnTo>
                  <a:lnTo>
                    <a:pt x="2288133" y="1220991"/>
                  </a:lnTo>
                  <a:lnTo>
                    <a:pt x="2250841" y="1277307"/>
                  </a:lnTo>
                  <a:lnTo>
                    <a:pt x="2206983" y="1328313"/>
                  </a:lnTo>
                  <a:lnTo>
                    <a:pt x="2157308" y="1373270"/>
                  </a:lnTo>
                  <a:lnTo>
                    <a:pt x="2102565" y="1411438"/>
                  </a:lnTo>
                  <a:lnTo>
                    <a:pt x="2043502" y="1442076"/>
                  </a:lnTo>
                  <a:lnTo>
                    <a:pt x="1980867" y="1464446"/>
                  </a:lnTo>
                  <a:lnTo>
                    <a:pt x="1915409" y="1477808"/>
                  </a:lnTo>
                  <a:lnTo>
                    <a:pt x="1847876" y="1481423"/>
                  </a:lnTo>
                  <a:lnTo>
                    <a:pt x="1779015" y="1474550"/>
                  </a:lnTo>
                  <a:lnTo>
                    <a:pt x="1709577" y="1456451"/>
                  </a:lnTo>
                  <a:lnTo>
                    <a:pt x="1640308" y="1426385"/>
                  </a:lnTo>
                  <a:lnTo>
                    <a:pt x="1605971" y="1406634"/>
                  </a:lnTo>
                  <a:lnTo>
                    <a:pt x="1571957" y="1383614"/>
                  </a:lnTo>
                  <a:lnTo>
                    <a:pt x="1539245" y="1357198"/>
                  </a:lnTo>
                  <a:lnTo>
                    <a:pt x="1508824" y="1327493"/>
                  </a:lnTo>
                  <a:lnTo>
                    <a:pt x="1480761" y="1294719"/>
                  </a:lnTo>
                  <a:lnTo>
                    <a:pt x="1455119" y="1259095"/>
                  </a:lnTo>
                  <a:lnTo>
                    <a:pt x="1431962" y="1220843"/>
                  </a:lnTo>
                  <a:lnTo>
                    <a:pt x="1411357" y="1180182"/>
                  </a:lnTo>
                  <a:lnTo>
                    <a:pt x="1393366" y="1137334"/>
                  </a:lnTo>
                  <a:lnTo>
                    <a:pt x="1378055" y="1092517"/>
                  </a:lnTo>
                  <a:lnTo>
                    <a:pt x="1365488" y="1045953"/>
                  </a:lnTo>
                  <a:lnTo>
                    <a:pt x="1355730" y="997862"/>
                  </a:lnTo>
                  <a:lnTo>
                    <a:pt x="1348845" y="948465"/>
                  </a:lnTo>
                  <a:lnTo>
                    <a:pt x="1344899" y="897980"/>
                  </a:lnTo>
                  <a:lnTo>
                    <a:pt x="1343955" y="846630"/>
                  </a:lnTo>
                  <a:lnTo>
                    <a:pt x="1346078" y="794634"/>
                  </a:lnTo>
                  <a:lnTo>
                    <a:pt x="1351332" y="742212"/>
                  </a:lnTo>
                  <a:lnTo>
                    <a:pt x="1359783" y="689585"/>
                  </a:lnTo>
                  <a:lnTo>
                    <a:pt x="1371495" y="636974"/>
                  </a:lnTo>
                  <a:lnTo>
                    <a:pt x="1386532" y="584597"/>
                  </a:lnTo>
                  <a:lnTo>
                    <a:pt x="1399800" y="546077"/>
                  </a:lnTo>
                  <a:lnTo>
                    <a:pt x="1414441" y="508962"/>
                  </a:lnTo>
                  <a:lnTo>
                    <a:pt x="1430417" y="473241"/>
                  </a:lnTo>
                  <a:lnTo>
                    <a:pt x="1447691" y="438906"/>
                  </a:lnTo>
                  <a:lnTo>
                    <a:pt x="1485979" y="374352"/>
                  </a:lnTo>
                  <a:lnTo>
                    <a:pt x="1529003" y="315222"/>
                  </a:lnTo>
                  <a:lnTo>
                    <a:pt x="1576460" y="261439"/>
                  </a:lnTo>
                  <a:lnTo>
                    <a:pt x="1628048" y="212924"/>
                  </a:lnTo>
                  <a:lnTo>
                    <a:pt x="1683464" y="169602"/>
                  </a:lnTo>
                  <a:lnTo>
                    <a:pt x="1742406" y="131393"/>
                  </a:lnTo>
                  <a:lnTo>
                    <a:pt x="1804571" y="98220"/>
                  </a:lnTo>
                  <a:lnTo>
                    <a:pt x="1869656" y="70006"/>
                  </a:lnTo>
                  <a:lnTo>
                    <a:pt x="1937360" y="46673"/>
                  </a:lnTo>
                  <a:lnTo>
                    <a:pt x="2007378" y="28144"/>
                  </a:lnTo>
                  <a:lnTo>
                    <a:pt x="2079410" y="14341"/>
                  </a:lnTo>
                  <a:lnTo>
                    <a:pt x="2153152" y="5186"/>
                  </a:lnTo>
                  <a:lnTo>
                    <a:pt x="2228301" y="602"/>
                  </a:lnTo>
                  <a:lnTo>
                    <a:pt x="2266309" y="0"/>
                  </a:lnTo>
                  <a:lnTo>
                    <a:pt x="2304556" y="511"/>
                  </a:lnTo>
                  <a:lnTo>
                    <a:pt x="2343003" y="2126"/>
                  </a:lnTo>
                  <a:lnTo>
                    <a:pt x="2381613" y="4835"/>
                  </a:lnTo>
                  <a:lnTo>
                    <a:pt x="2420348" y="8629"/>
                  </a:lnTo>
                  <a:lnTo>
                    <a:pt x="2459170" y="13498"/>
                  </a:lnTo>
                  <a:lnTo>
                    <a:pt x="2498042" y="19432"/>
                  </a:lnTo>
                  <a:lnTo>
                    <a:pt x="2536925" y="26421"/>
                  </a:lnTo>
                  <a:lnTo>
                    <a:pt x="2575781" y="34456"/>
                  </a:lnTo>
                  <a:lnTo>
                    <a:pt x="2614574" y="43527"/>
                  </a:lnTo>
                  <a:lnTo>
                    <a:pt x="2653265" y="53624"/>
                  </a:lnTo>
                  <a:lnTo>
                    <a:pt x="2691816" y="64738"/>
                  </a:lnTo>
                  <a:lnTo>
                    <a:pt x="2730189" y="76859"/>
                  </a:lnTo>
                  <a:lnTo>
                    <a:pt x="2768348" y="89977"/>
                  </a:lnTo>
                  <a:lnTo>
                    <a:pt x="2806252" y="104083"/>
                  </a:lnTo>
                  <a:lnTo>
                    <a:pt x="2843866" y="119166"/>
                  </a:lnTo>
                  <a:lnTo>
                    <a:pt x="2881151" y="135217"/>
                  </a:lnTo>
                  <a:lnTo>
                    <a:pt x="2918070" y="152227"/>
                  </a:lnTo>
                  <a:lnTo>
                    <a:pt x="2954584" y="170186"/>
                  </a:lnTo>
                  <a:lnTo>
                    <a:pt x="2990655" y="189084"/>
                  </a:lnTo>
                  <a:lnTo>
                    <a:pt x="3026247" y="208911"/>
                  </a:lnTo>
                  <a:lnTo>
                    <a:pt x="3061320" y="229657"/>
                  </a:lnTo>
                  <a:lnTo>
                    <a:pt x="3095838" y="251314"/>
                  </a:lnTo>
                  <a:lnTo>
                    <a:pt x="3129763" y="273871"/>
                  </a:lnTo>
                  <a:lnTo>
                    <a:pt x="3163055" y="297318"/>
                  </a:lnTo>
                  <a:lnTo>
                    <a:pt x="3195679" y="321646"/>
                  </a:lnTo>
                  <a:lnTo>
                    <a:pt x="3227596" y="346846"/>
                  </a:lnTo>
                  <a:lnTo>
                    <a:pt x="3258767" y="372906"/>
                  </a:lnTo>
                  <a:lnTo>
                    <a:pt x="3289156" y="399819"/>
                  </a:lnTo>
                  <a:lnTo>
                    <a:pt x="3318725" y="427573"/>
                  </a:lnTo>
                  <a:lnTo>
                    <a:pt x="3347435" y="456160"/>
                  </a:lnTo>
                  <a:lnTo>
                    <a:pt x="3375249" y="485570"/>
                  </a:lnTo>
                  <a:lnTo>
                    <a:pt x="3402129" y="515792"/>
                  </a:lnTo>
                  <a:lnTo>
                    <a:pt x="3428038" y="546818"/>
                  </a:lnTo>
                  <a:lnTo>
                    <a:pt x="3452936" y="578637"/>
                  </a:lnTo>
                  <a:lnTo>
                    <a:pt x="3476788" y="611241"/>
                  </a:lnTo>
                  <a:lnTo>
                    <a:pt x="3499554" y="644618"/>
                  </a:lnTo>
                  <a:lnTo>
                    <a:pt x="3521197" y="678760"/>
                  </a:lnTo>
                  <a:lnTo>
                    <a:pt x="3541679" y="713656"/>
                  </a:lnTo>
                  <a:lnTo>
                    <a:pt x="3560962" y="749298"/>
                  </a:lnTo>
                  <a:lnTo>
                    <a:pt x="3579009" y="785675"/>
                  </a:lnTo>
                  <a:lnTo>
                    <a:pt x="3595782" y="822777"/>
                  </a:lnTo>
                  <a:lnTo>
                    <a:pt x="3611242" y="860596"/>
                  </a:lnTo>
                  <a:lnTo>
                    <a:pt x="3625353" y="899121"/>
                  </a:lnTo>
                  <a:lnTo>
                    <a:pt x="3638076" y="938342"/>
                  </a:lnTo>
                  <a:lnTo>
                    <a:pt x="3649373" y="978251"/>
                  </a:lnTo>
                  <a:lnTo>
                    <a:pt x="3659206" y="1018836"/>
                  </a:lnTo>
                  <a:lnTo>
                    <a:pt x="3667539" y="1060089"/>
                  </a:lnTo>
                  <a:lnTo>
                    <a:pt x="3675389" y="1109157"/>
                  </a:lnTo>
                  <a:lnTo>
                    <a:pt x="3681078" y="1158266"/>
                  </a:lnTo>
                  <a:lnTo>
                    <a:pt x="3684575" y="1207313"/>
                  </a:lnTo>
                  <a:lnTo>
                    <a:pt x="3685851" y="1256195"/>
                  </a:lnTo>
                  <a:lnTo>
                    <a:pt x="3684877" y="1304807"/>
                  </a:lnTo>
                  <a:lnTo>
                    <a:pt x="3681624" y="1353047"/>
                  </a:lnTo>
                  <a:lnTo>
                    <a:pt x="3676061" y="1400811"/>
                  </a:lnTo>
                  <a:lnTo>
                    <a:pt x="3668160" y="1447996"/>
                  </a:lnTo>
                  <a:lnTo>
                    <a:pt x="3657891" y="1494496"/>
                  </a:lnTo>
                  <a:lnTo>
                    <a:pt x="3645225" y="1540210"/>
                  </a:lnTo>
                  <a:lnTo>
                    <a:pt x="3630131" y="1585034"/>
                  </a:lnTo>
                  <a:lnTo>
                    <a:pt x="3612582" y="1628864"/>
                  </a:lnTo>
                </a:path>
              </a:pathLst>
            </a:custGeom>
            <a:ln w="17999">
              <a:solidFill>
                <a:srgbClr val="0049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09298" y="417415"/>
              <a:ext cx="340360" cy="296545"/>
            </a:xfrm>
            <a:custGeom>
              <a:avLst/>
              <a:gdLst/>
              <a:ahLst/>
              <a:cxnLst/>
              <a:rect l="l" t="t" r="r" b="b"/>
              <a:pathLst>
                <a:path w="340360" h="296545">
                  <a:moveTo>
                    <a:pt x="274332" y="282956"/>
                  </a:moveTo>
                  <a:lnTo>
                    <a:pt x="273558" y="279107"/>
                  </a:lnTo>
                  <a:lnTo>
                    <a:pt x="242062" y="177444"/>
                  </a:lnTo>
                  <a:lnTo>
                    <a:pt x="2540" y="172059"/>
                  </a:lnTo>
                  <a:lnTo>
                    <a:pt x="114769" y="229311"/>
                  </a:lnTo>
                  <a:lnTo>
                    <a:pt x="198107" y="270649"/>
                  </a:lnTo>
                  <a:lnTo>
                    <a:pt x="250024" y="294132"/>
                  </a:lnTo>
                  <a:lnTo>
                    <a:pt x="267055" y="296265"/>
                  </a:lnTo>
                  <a:lnTo>
                    <a:pt x="273659" y="290601"/>
                  </a:lnTo>
                  <a:lnTo>
                    <a:pt x="274332" y="282956"/>
                  </a:lnTo>
                  <a:close/>
                </a:path>
                <a:path w="340360" h="296545">
                  <a:moveTo>
                    <a:pt x="335521" y="5448"/>
                  </a:moveTo>
                  <a:lnTo>
                    <a:pt x="330835" y="1295"/>
                  </a:lnTo>
                  <a:lnTo>
                    <a:pt x="324434" y="0"/>
                  </a:lnTo>
                  <a:lnTo>
                    <a:pt x="313664" y="139"/>
                  </a:lnTo>
                  <a:lnTo>
                    <a:pt x="304444" y="2476"/>
                  </a:lnTo>
                  <a:lnTo>
                    <a:pt x="296341" y="6134"/>
                  </a:lnTo>
                  <a:lnTo>
                    <a:pt x="0" y="170751"/>
                  </a:lnTo>
                  <a:lnTo>
                    <a:pt x="2324" y="171970"/>
                  </a:lnTo>
                  <a:lnTo>
                    <a:pt x="288429" y="84201"/>
                  </a:lnTo>
                  <a:lnTo>
                    <a:pt x="322376" y="37084"/>
                  </a:lnTo>
                  <a:lnTo>
                    <a:pt x="335521" y="5448"/>
                  </a:lnTo>
                  <a:close/>
                </a:path>
                <a:path w="340360" h="296545">
                  <a:moveTo>
                    <a:pt x="336219" y="225348"/>
                  </a:moveTo>
                  <a:lnTo>
                    <a:pt x="247396" y="180162"/>
                  </a:lnTo>
                  <a:lnTo>
                    <a:pt x="260146" y="219951"/>
                  </a:lnTo>
                  <a:lnTo>
                    <a:pt x="336219" y="225348"/>
                  </a:lnTo>
                  <a:close/>
                </a:path>
                <a:path w="340360" h="296545">
                  <a:moveTo>
                    <a:pt x="339788" y="218884"/>
                  </a:moveTo>
                  <a:lnTo>
                    <a:pt x="295719" y="99352"/>
                  </a:lnTo>
                  <a:lnTo>
                    <a:pt x="42748" y="166522"/>
                  </a:lnTo>
                  <a:lnTo>
                    <a:pt x="239712" y="168160"/>
                  </a:lnTo>
                  <a:lnTo>
                    <a:pt x="339788" y="218884"/>
                  </a:lnTo>
                  <a:close/>
                </a:path>
              </a:pathLst>
            </a:custGeom>
            <a:solidFill>
              <a:srgbClr val="0049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3529" y="5881027"/>
              <a:ext cx="1405404" cy="468155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5826815"/>
              <a:ext cx="8945245" cy="576580"/>
            </a:xfrm>
            <a:custGeom>
              <a:avLst/>
              <a:gdLst/>
              <a:ahLst/>
              <a:cxnLst/>
              <a:rect l="l" t="t" r="r" b="b"/>
              <a:pathLst>
                <a:path w="8945245" h="576579">
                  <a:moveTo>
                    <a:pt x="0" y="576475"/>
                  </a:moveTo>
                  <a:lnTo>
                    <a:pt x="8036610" y="576475"/>
                  </a:lnTo>
                  <a:lnTo>
                    <a:pt x="8126686" y="559416"/>
                  </a:lnTo>
                  <a:lnTo>
                    <a:pt x="8337955" y="505509"/>
                  </a:lnTo>
                  <a:lnTo>
                    <a:pt x="8581979" y="410657"/>
                  </a:lnTo>
                  <a:lnTo>
                    <a:pt x="8770320" y="270766"/>
                  </a:lnTo>
                  <a:lnTo>
                    <a:pt x="8871312" y="136336"/>
                  </a:lnTo>
                  <a:lnTo>
                    <a:pt x="8923173" y="53496"/>
                  </a:lnTo>
                  <a:lnTo>
                    <a:pt x="8942280" y="11599"/>
                  </a:lnTo>
                  <a:lnTo>
                    <a:pt x="8945010" y="0"/>
                  </a:lnTo>
                </a:path>
              </a:pathLst>
            </a:custGeom>
            <a:ln w="17999">
              <a:solidFill>
                <a:srgbClr val="00498C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21508" y="309716"/>
            <a:ext cx="7360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МЕРОПРИЯТИЯ </a:t>
            </a:r>
          </a:p>
          <a:p>
            <a:r>
              <a:rPr lang="ru-RU" sz="3200" b="1" dirty="0" smtClean="0">
                <a:solidFill>
                  <a:srgbClr val="01386E"/>
                </a:solidFill>
                <a:latin typeface="Century Gothic" panose="020B0502020202020204" pitchFamily="34" charset="0"/>
              </a:rPr>
              <a:t>ДЛЯ ДЕТЕЙ (СЕМЕЙ)</a:t>
            </a:r>
          </a:p>
        </p:txBody>
      </p:sp>
      <p:pic>
        <p:nvPicPr>
          <p:cNvPr id="36" name="Picture 2" descr="C:\Users\Derugin\Desktop\unnamed.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5689"/>
            <a:ext cx="1018860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Derugin\Desktop\brain_PNG91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211" y="1985587"/>
            <a:ext cx="1589840" cy="133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Derugin\Desktop\unnamed (1)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892" y="4323292"/>
            <a:ext cx="2200241" cy="175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173022" y="3391550"/>
            <a:ext cx="2509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Конкурс «</a:t>
            </a:r>
            <a:r>
              <a:rPr lang="en-US" b="1" dirty="0" err="1">
                <a:latin typeface="Century Gothic" panose="020B0502020202020204" pitchFamily="34" charset="0"/>
              </a:rPr>
              <a:t>MusicBox</a:t>
            </a:r>
            <a:r>
              <a:rPr lang="en-US" b="1" dirty="0">
                <a:latin typeface="Century Gothic" panose="020B0502020202020204" pitchFamily="34" charset="0"/>
              </a:rPr>
              <a:t>»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37892" y="5791568"/>
            <a:ext cx="238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Турнир «</a:t>
            </a:r>
            <a:r>
              <a:rPr lang="ru-RU" b="1" dirty="0" err="1">
                <a:latin typeface="Century Gothic" panose="020B0502020202020204" pitchFamily="34" charset="0"/>
              </a:rPr>
              <a:t>Игроленд</a:t>
            </a:r>
            <a:r>
              <a:rPr lang="ru-RU" b="1" dirty="0"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90131" y="33255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Century Gothic" panose="020B0502020202020204" pitchFamily="34" charset="0"/>
              </a:rPr>
              <a:t>Интеллектуальная игра </a:t>
            </a:r>
          </a:p>
          <a:p>
            <a:pPr algn="ctr"/>
            <a:r>
              <a:rPr lang="ru-RU" b="1" dirty="0">
                <a:latin typeface="Century Gothic" panose="020B0502020202020204" pitchFamily="34" charset="0"/>
              </a:rPr>
              <a:t>«</a:t>
            </a:r>
            <a:r>
              <a:rPr lang="ru-RU" b="1" dirty="0" err="1">
                <a:latin typeface="Century Gothic" panose="020B0502020202020204" pitchFamily="34" charset="0"/>
              </a:rPr>
              <a:t>Мозгобатл</a:t>
            </a:r>
            <a:r>
              <a:rPr lang="ru-RU" b="1" dirty="0"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01273" y="3831744"/>
            <a:ext cx="2206053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Century Gothic" panose="020B0502020202020204" pitchFamily="34" charset="0"/>
              </a:rPr>
              <a:t>01 </a:t>
            </a:r>
            <a:r>
              <a:rPr lang="ru-RU" b="1" dirty="0">
                <a:latin typeface="Century Gothic" panose="020B0502020202020204" pitchFamily="34" charset="0"/>
              </a:rPr>
              <a:t>ноября 2020 г.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847162" y="3951046"/>
            <a:ext cx="220605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Century Gothic" panose="020B0502020202020204" pitchFamily="34" charset="0"/>
              </a:rPr>
              <a:t>04 </a:t>
            </a:r>
            <a:r>
              <a:rPr lang="ru-RU" b="1" dirty="0">
                <a:latin typeface="Century Gothic" panose="020B0502020202020204" pitchFamily="34" charset="0"/>
              </a:rPr>
              <a:t>ноября 2020 г.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565587" y="6056679"/>
            <a:ext cx="220605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Century Gothic" panose="020B0502020202020204" pitchFamily="34" charset="0"/>
              </a:rPr>
              <a:t>07 </a:t>
            </a:r>
            <a:r>
              <a:rPr lang="ru-RU" b="1" dirty="0">
                <a:latin typeface="Century Gothic" panose="020B0502020202020204" pitchFamily="34" charset="0"/>
              </a:rPr>
              <a:t>ноября 2020 г. </a:t>
            </a:r>
          </a:p>
        </p:txBody>
      </p:sp>
    </p:spTree>
    <p:extLst>
      <p:ext uri="{BB962C8B-B14F-4D97-AF65-F5344CB8AC3E}">
        <p14:creationId xmlns:p14="http://schemas.microsoft.com/office/powerpoint/2010/main" val="208115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ексей\Desktop\Импульс_слайды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99" y="55562"/>
            <a:ext cx="9150342" cy="680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3848" y="1301522"/>
            <a:ext cx="21820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КОНТАКТЫ</a:t>
            </a:r>
            <a:endParaRPr lang="ru-RU" sz="3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1855520"/>
            <a:ext cx="745471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232-01-23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232-01-24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232-01-25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+7 (922) 34-84-780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Александр Михайлович Мясников, директор </a:t>
            </a:r>
          </a:p>
        </p:txBody>
      </p:sp>
      <p:pic>
        <p:nvPicPr>
          <p:cNvPr id="6146" name="Picture 2" descr="C:\Users\Derugin\Downloads\Импульс LOGO_черн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52486"/>
            <a:ext cx="2832100" cy="94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5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261</Words>
  <Application>Microsoft Office PowerPoint</Application>
  <PresentationFormat>Экран (4:3)</PresentationFormat>
  <Paragraphs>91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Александр Михайлович</cp:lastModifiedBy>
  <cp:revision>47</cp:revision>
  <cp:lastPrinted>2020-10-29T07:56:37Z</cp:lastPrinted>
  <dcterms:created xsi:type="dcterms:W3CDTF">2020-09-10T01:18:55Z</dcterms:created>
  <dcterms:modified xsi:type="dcterms:W3CDTF">2020-10-29T10:32:44Z</dcterms:modified>
</cp:coreProperties>
</file>