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1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08.10.2018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08.10.2018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08.10.2018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08.10.2018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08.10.2018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08.10.2018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08.10.2018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08.10.2018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.wav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audio" Target="../media/audio5.wav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audio" Target="../media/audio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.wav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861">
        <p:fade/>
        <p:sndAc>
          <p:stSnd>
            <p:snd r:embed="rId2" name="1.wav"/>
          </p:stSnd>
        </p:sndAc>
      </p:transition>
    </mc:Choice>
    <mc:Fallback xmlns="">
      <p:transition spd="med" advTm="13861">
        <p:fade/>
        <p:sndAc>
          <p:stSnd>
            <p:snd r:embed="rId7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05">
        <p:fade/>
        <p:sndAc>
          <p:stSnd>
            <p:snd r:embed="rId2" name="10.wav"/>
          </p:stSnd>
        </p:sndAc>
      </p:transition>
    </mc:Choice>
    <mc:Fallback xmlns="">
      <p:transition spd="med" advTm="26305">
        <p:fade/>
        <p:sndAc>
          <p:stSnd>
            <p:snd r:embed="rId5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333">
        <p:fade/>
        <p:sndAc>
          <p:stSnd>
            <p:snd r:embed="rId2" name="2.wav"/>
          </p:stSnd>
        </p:sndAc>
      </p:transition>
    </mc:Choice>
    <mc:Fallback xmlns="">
      <p:transition spd="med" advTm="17333">
        <p:fade/>
        <p:sndAc>
          <p:stSnd>
            <p:snd r:embed="rId1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28">
        <p:fade/>
        <p:sndAc>
          <p:stSnd>
            <p:snd r:embed="rId2" name="3.wav"/>
          </p:stSnd>
        </p:sndAc>
      </p:transition>
    </mc:Choice>
    <mc:Fallback xmlns="">
      <p:transition spd="med" advTm="13228">
        <p:fade/>
        <p:sndAc>
          <p:stSnd>
            <p:snd r:embed="rId12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03">
        <p:fade/>
        <p:sndAc>
          <p:stSnd>
            <p:snd r:embed="rId2" name="4.wav"/>
          </p:stSnd>
        </p:sndAc>
      </p:transition>
    </mc:Choice>
    <mc:Fallback xmlns="">
      <p:transition spd="med" advTm="19203">
        <p:fade/>
        <p:sndAc>
          <p:stSnd>
            <p:snd r:embed="rId4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200">
        <p:fade/>
        <p:sndAc>
          <p:stSnd>
            <p:snd r:embed="rId2" name="5.wav"/>
          </p:stSnd>
        </p:sndAc>
      </p:transition>
    </mc:Choice>
    <mc:Fallback xmlns="">
      <p:transition spd="med" advTm="14200">
        <p:fade/>
        <p:sndAc>
          <p:stSnd>
            <p:snd r:embed="rId10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94">
        <p:fade/>
        <p:sndAc>
          <p:stSnd>
            <p:snd r:embed="rId2" name="6.wav"/>
          </p:stSnd>
        </p:sndAc>
      </p:transition>
    </mc:Choice>
    <mc:Fallback xmlns="">
      <p:transition spd="med" advTm="13494">
        <p:fade/>
        <p:sndAc>
          <p:stSnd>
            <p:snd r:embed="rId6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237">
        <p:fade/>
        <p:sndAc>
          <p:stSnd>
            <p:snd r:embed="rId2" name="7.wav"/>
          </p:stSnd>
        </p:sndAc>
      </p:transition>
    </mc:Choice>
    <mc:Fallback xmlns="">
      <p:transition spd="med" advTm="58237">
        <p:fade/>
        <p:sndAc>
          <p:stSnd>
            <p:snd r:embed="rId14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897">
        <p:fade/>
        <p:sndAc>
          <p:stSnd>
            <p:snd r:embed="rId2" name="8.wav"/>
          </p:stSnd>
        </p:sndAc>
      </p:transition>
    </mc:Choice>
    <mc:Fallback xmlns="">
      <p:transition spd="med" advTm="36897">
        <p:fade/>
        <p:sndAc>
          <p:stSnd>
            <p:snd r:embed="rId1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23">
        <p:fade/>
        <p:sndAc>
          <p:stSnd>
            <p:snd r:embed="rId2" name="9.wav"/>
          </p:stSnd>
        </p:sndAc>
      </p:transition>
    </mc:Choice>
    <mc:Fallback xmlns="">
      <p:transition spd="med" advTm="19223">
        <p:fade/>
        <p:sndAc>
          <p:stSnd>
            <p:snd r:embed="rId5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1867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User</cp:lastModifiedBy>
  <cp:revision>107</cp:revision>
  <dcterms:created xsi:type="dcterms:W3CDTF">2018-05-24T10:32:45Z</dcterms:created>
  <dcterms:modified xsi:type="dcterms:W3CDTF">2018-10-08T10:43:32Z</dcterms:modified>
</cp:coreProperties>
</file>